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900000">
            <a:off x="365760" y="365760"/>
            <a:ext cx="1188720" cy="1188720"/>
          </a:xfrm>
          <a:prstGeom prst="star5">
            <a:avLst/>
          </a:prstGeom>
          <a:solidFill>
            <a:srgbClr val="FFFF00"/>
          </a:solidFill>
          <a:ln w="25400">
            <a:solidFill>
              <a:srgbClr val="FF99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200000">
            <a:off x="7680960" y="457200"/>
            <a:ext cx="914400" cy="914400"/>
          </a:xfrm>
          <a:prstGeom prst="star5">
            <a:avLst/>
          </a:prstGeom>
          <a:solidFill>
            <a:srgbClr val="00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600000">
            <a:off x="8046720" y="5120640"/>
            <a:ext cx="640080" cy="640080"/>
          </a:xfrm>
          <a:prstGeom prst="star5">
            <a:avLst/>
          </a:prstGeom>
          <a:solidFill>
            <a:srgbClr val="FF66C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74320" y="1554480"/>
            <a:ext cx="8595360" cy="118872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i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PREZENTĀCIJU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274320" y="2651760"/>
            <a:ext cx="8595360" cy="109728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VAKARS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9776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~ An Evening Of Presentations And Eternal Glory ~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4846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07.11.2026  ·  17:00  ·  RĪGA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5394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C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NO. 002  ·  DOC. P-07.11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1</a:t>
            </a:r>
            <a:endParaRPr lang="en-US" sz="1000" dirty="0"/>
          </a:p>
        </p:txBody>
      </p:sp>
    </p:spTree>
  </p:cSld>
  <p:clrMapOvr>
    <a:masterClrMapping/>
  </p:clrMapOvr>
  <p:transition spd="med">
    <p:checker dir="horz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7589520" y="411480"/>
            <a:ext cx="1097280" cy="640080"/>
          </a:xfrm>
          <a:prstGeom prst="rightArrow">
            <a:avLst/>
          </a:prstGeom>
          <a:solidFill>
            <a:srgbClr val="00FF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7498080" cy="466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Welcome &amp; important applause practice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even is this event??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Concept (revolutionary)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Rules (all five of them)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Date, Time, Location, Destiny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sign up (easy)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Last year’s topics (legendary)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Questions???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2</a:t>
            </a:r>
            <a:endParaRPr lang="en-US" sz="1000" dirty="0"/>
          </a:p>
        </p:txBody>
      </p:sp>
    </p:spTree>
  </p:cSld>
  <p:clrMapOvr>
    <a:masterClrMapping/>
  </p:clrMapOvr>
  <p:transition spd="med">
    <p:blinds dir="horz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THIS??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 rot="-480000">
            <a:off x="6949440" y="4206240"/>
            <a:ext cx="1645920" cy="1645920"/>
          </a:xfrm>
          <a:prstGeom prst="smileyFace">
            <a:avLst/>
          </a:prstGeom>
          <a:solidFill>
            <a:srgbClr val="FFFF00"/>
          </a:solidFill>
          <a:ln w="25400">
            <a:solidFill>
              <a:srgbClr val="0A246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217920" cy="448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evening where EVERYONE becomes a speaker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bring ONE presentation (max 15 minutes)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literally anything that excites you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specially for this evening (no recycled uni/work decks!)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everyone plays YOUR kahoot about YOUR topic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Winner picks a prize. Glory follows.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3</a:t>
            </a:r>
            <a:endParaRPr lang="en-US" sz="1000" dirty="0"/>
          </a:p>
        </p:txBody>
      </p:sp>
    </p:spTree>
  </p:cSld>
  <p:clrMapOvr>
    <a:masterClrMapping/>
  </p:clrMapOvr>
  <p:transition spd="med">
    <p:wheel spokes="4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CONCEPT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548640" y="2377440"/>
            <a:ext cx="1828800" cy="1371600"/>
          </a:xfrm>
          <a:prstGeom prst="roundRect">
            <a:avLst>
              <a:gd name="adj" fmla="val 10000"/>
            </a:avLst>
          </a:prstGeom>
          <a:solidFill>
            <a:srgbClr val="00FFFF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548640" y="237744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3108960" y="2377440"/>
            <a:ext cx="1828800" cy="1371600"/>
          </a:xfrm>
          <a:prstGeom prst="roundRect">
            <a:avLst>
              <a:gd name="adj" fmla="val 10000"/>
            </a:avLst>
          </a:prstGeom>
          <a:solidFill>
            <a:srgbClr val="99FF99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3108960" y="237744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KAHOOT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669280" y="2377440"/>
            <a:ext cx="1828800" cy="1371600"/>
          </a:xfrm>
          <a:prstGeom prst="roundRect">
            <a:avLst>
              <a:gd name="adj" fmla="val 10000"/>
            </a:avLst>
          </a:prstGeom>
          <a:solidFill>
            <a:srgbClr val="FFCC66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669280" y="237744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WINNER GETS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PRIZE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450592" y="2834640"/>
            <a:ext cx="594360" cy="457200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FF99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10912" y="2834640"/>
            <a:ext cx="594360" cy="457200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FF99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720000">
            <a:off x="6949440" y="1097280"/>
            <a:ext cx="1737360" cy="1371600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FFFF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 rot="720000">
            <a:off x="6949440" y="14173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NEW!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29768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...then the next brave soul goes. Repeat until out of heroes (cap: 16).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120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CCE5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Scientists agree: this is the perfect party format*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80644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99BBE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*no scientists were consulted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4</a:t>
            </a:r>
            <a:endParaRPr lang="en-US" sz="1000" dirty="0"/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RULES (part 1 of 3)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 rot="1080000">
            <a:off x="7772400" y="320040"/>
            <a:ext cx="822960" cy="822960"/>
          </a:xfrm>
          <a:prstGeom prst="star5">
            <a:avLst/>
          </a:prstGeom>
          <a:solidFill>
            <a:srgbClr val="FFFF00"/>
          </a:solidFill>
          <a:ln w="25400">
            <a:solidFill>
              <a:srgbClr val="FF99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4630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#1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presentation per person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15 minutes (we have a gong)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3832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#2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8620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content only — made for this evening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uni slides know what they did. Leave them home.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5</a:t>
            </a:r>
            <a:endParaRPr lang="en-US" sz="1000" dirty="0"/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RULES (part 2 of 3)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7635240" y="274320"/>
            <a:ext cx="1005840" cy="1005840"/>
          </a:xfrm>
          <a:prstGeom prst="sun">
            <a:avLst/>
          </a:prstGeom>
          <a:solidFill>
            <a:srgbClr val="FFCC00"/>
          </a:solidFill>
          <a:ln w="19050">
            <a:solidFill>
              <a:srgbClr val="FF99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4630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#3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YOUR OWN kahoot (~10 questions)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YOUR topic. The winner picks a prize!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3832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#4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8620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a PRIZE for the fund: up to 15 EUR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Cheaper is totally fine. Mystery wrapping = encouraged!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6</a:t>
            </a:r>
            <a:endParaRPr lang="en-US" sz="1000" dirty="0"/>
          </a:p>
        </p:txBody>
      </p:sp>
    </p:spTree>
  </p:cSld>
  <p:clrMapOvr>
    <a:masterClrMapping/>
  </p:clrMapOvr>
  <p:transition spd="med">
    <p:randomBar dir="horz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377440" y="457200"/>
            <a:ext cx="4389120" cy="2103120"/>
          </a:xfrm>
          <a:prstGeom prst="irregularSeal2">
            <a:avLst/>
          </a:prstGeom>
          <a:solidFill>
            <a:srgbClr val="FFFF00"/>
          </a:solidFill>
          <a:ln w="38100">
            <a:solidFill>
              <a:srgbClr val="FF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2377440" y="11430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RULE #5!!!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PRIZE EACH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794760"/>
            <a:ext cx="822960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NEVER YOUR OWN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846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(we will be watching)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7</a:t>
            </a:r>
            <a:endParaRPr lang="en-US" sz="1000" dirty="0"/>
          </a:p>
        </p:txBody>
      </p:sp>
    </p:spTree>
  </p:cSld>
  <p:clrMapOvr>
    <a:masterClrMapping/>
  </p:clrMapOvr>
  <p:transition spd="med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 YOUR CALENDAR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645920"/>
            <a:ext cx="8229600" cy="109728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07.11.2026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9260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0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17:00  ·  RĪGA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114800"/>
            <a:ext cx="69494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Entry ticket: 1 presentation + 1 prize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cap: 16 (first come, first present)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 address: revealed upon sign-up (very exclusive)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8</a:t>
            </a:r>
            <a:endParaRPr lang="en-US" sz="1000" dirty="0"/>
          </a:p>
        </p:txBody>
      </p:sp>
    </p:spTree>
  </p:cSld>
  <p:clrMapOvr>
    <a:masterClrMapping/>
  </p:clrMapOvr>
  <p:transition spd="med">
    <p:cover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A2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SIGN UP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1: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2743200" y="15544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 the host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860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2: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743200" y="2286000"/>
            <a:ext cx="5852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033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Say: "coming — [your topic] — prize secured"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0175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3: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743200" y="30175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no step 3. You are IN!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 rot="-1200000">
            <a:off x="7132320" y="4023360"/>
            <a:ext cx="1463040" cy="1463040"/>
          </a:xfrm>
          <a:prstGeom prst="bentUpArrow">
            <a:avLst/>
          </a:prstGeom>
          <a:solidFill>
            <a:srgbClr val="00FF00"/>
          </a:solidFill>
          <a:ln w="25400">
            <a:solidFill>
              <a:srgbClr val="0A24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51206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Spots are limited by couch capacity — act NOW!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9</a:t>
            </a:r>
            <a:endParaRPr lang="en-US" sz="1000" dirty="0"/>
          </a:p>
        </p:txBody>
      </p:sp>
    </p:spTree>
  </p:cSld>
  <p:clrMapOvr>
    <a:masterClrMapping/>
  </p:clrMapOvr>
  <p:transition spd="med">
    <p:strips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YEAR’S LEGENDS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76809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year people presented. It was glorious.</a:t>
            </a:r>
            <a:endParaRPr lang="en-US" sz="2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topic archive lives at: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017520"/>
            <a:ext cx="8229600" cy="82296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u="sng" dirty="0">
                <a:solidFill>
                  <a:srgbClr val="00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prezentācijuvakars.lv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Set the bar. Or limbo under it. Both are honourable.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10</a:t>
            </a:r>
            <a:endParaRPr lang="en-US" sz="1000" dirty="0"/>
          </a:p>
        </p:txBody>
      </p:sp>
    </p:spTree>
  </p:cSld>
  <p:clrMapOvr>
    <a:masterClrMapping/>
  </p:clrMapOvr>
  <p:transition spd="med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548640" y="548640"/>
            <a:ext cx="1097280" cy="1097280"/>
          </a:xfrm>
          <a:prstGeom prst="star5">
            <a:avLst/>
          </a:prstGeom>
          <a:solidFill>
            <a:srgbClr val="FFFF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840000">
            <a:off x="7589520" y="731520"/>
            <a:ext cx="822960" cy="822960"/>
          </a:xfrm>
          <a:prstGeom prst="star5">
            <a:avLst/>
          </a:prstGeom>
          <a:solidFill>
            <a:srgbClr val="00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4846320"/>
            <a:ext cx="1188720" cy="1188720"/>
          </a:xfrm>
          <a:prstGeom prst="sun">
            <a:avLst/>
          </a:prstGeom>
          <a:solidFill>
            <a:srgbClr val="FFCC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920240"/>
            <a:ext cx="8229600" cy="118872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2700000">
              <a:srgbClr val="000000">
                <a:alpha val="90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i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YOU!!!</a:t>
            </a:r>
            <a:endParaRPr lang="en-US" sz="6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(applause)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5029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E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you 07.11 · party.nāc.lv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743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party.nāc.lv  ·  PREZENTĀCIJU VAKARS  ·  NO.002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863840" y="6473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11</a:t>
            </a:r>
            <a:endParaRPr lang="en-US" sz="1000" dirty="0"/>
          </a:p>
        </p:txBody>
      </p:sp>
    </p:spTree>
  </p:cSld>
  <p:clrMapOvr>
    <a:masterClrMapping/>
  </p:clrMapOvr>
  <p:transition spd="med"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2026-09-30T19:14:59Z</dcterms:created>
  <dcterms:modified xsi:type="dcterms:W3CDTF">2026-09-30T19:14:59Z</dcterms:modified>
</cp:coreProperties>
</file>